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0"/>
    <p:restoredTop sz="94694"/>
  </p:normalViewPr>
  <p:slideViewPr>
    <p:cSldViewPr snapToGrid="0">
      <p:cViewPr>
        <p:scale>
          <a:sx n="45" d="100"/>
          <a:sy n="45" d="100"/>
        </p:scale>
        <p:origin x="1048" y="-6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11/2/26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677618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11/2/26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104118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11/2/26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4435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11/2/26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210617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>
                    <a:tint val="82000"/>
                  </a:schemeClr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82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11/2/26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686532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11/2/26</a:t>
            </a:fld>
            <a:endParaRPr lang="es-U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675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11/2/26</a:t>
            </a:fld>
            <a:endParaRPr lang="es-U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603249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11/2/26</a:t>
            </a:fld>
            <a:endParaRPr lang="es-U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6814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11/2/26</a:t>
            </a:fld>
            <a:endParaRPr lang="es-U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756560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11/2/26</a:t>
            </a:fld>
            <a:endParaRPr lang="es-U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289065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0AB6-1746-D546-9136-9060DB1C17D8}" type="datetimeFigureOut">
              <a:rPr lang="es-UY" smtClean="0"/>
              <a:t>11/2/26</a:t>
            </a:fld>
            <a:endParaRPr lang="es-U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609045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2C0AB6-1746-D546-9136-9060DB1C17D8}" type="datetimeFigureOut">
              <a:rPr lang="es-UY" smtClean="0"/>
              <a:t>11/2/26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66FA1F-0776-4E45-AE72-3D180CEB7E4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20292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444621C-E09C-1637-7C02-834BA40AD3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890325"/>
            <a:ext cx="28840555" cy="631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9520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1366</TotalTime>
  <Words>0</Words>
  <Application>Microsoft Macintosh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Juliana Magri</dc:creator>
  <cp:lastModifiedBy>Juliana Magri</cp:lastModifiedBy>
  <cp:revision>2</cp:revision>
  <dcterms:created xsi:type="dcterms:W3CDTF">2026-02-11T15:07:02Z</dcterms:created>
  <dcterms:modified xsi:type="dcterms:W3CDTF">2026-02-12T13:53:45Z</dcterms:modified>
</cp:coreProperties>
</file>